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Merge Sort (&lt;mark&gt;mergesort.c&lt;/mark&gt;)
![w:800](figs/mergesort-animation.gif)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2022-11-10T15:05:53Z</dcterms:created>
  <dcterms:modified xsi:type="dcterms:W3CDTF">2022-11-10T15:05:53Z</dcterms:modified>
</cp:coreProperties>
</file>